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ks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284" r:id="rId14"/>
    <p:sldId id="313" r:id="rId15"/>
    <p:sldId id="301" r:id="rId16"/>
    <p:sldId id="302" r:id="rId17"/>
    <p:sldId id="300" r:id="rId18"/>
    <p:sldId id="303" r:id="rId19"/>
    <p:sldId id="304" r:id="rId20"/>
    <p:sldId id="305" r:id="rId21"/>
    <p:sldId id="287" r:id="rId22"/>
    <p:sldId id="291" r:id="rId23"/>
    <p:sldId id="274" r:id="rId24"/>
    <p:sldId id="306" r:id="rId25"/>
    <p:sldId id="31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1" autoAdjust="0"/>
    <p:restoredTop sz="80947"/>
  </p:normalViewPr>
  <p:slideViewPr>
    <p:cSldViewPr snapToGrid="0">
      <p:cViewPr>
        <p:scale>
          <a:sx n="94" d="100"/>
          <a:sy n="94" d="100"/>
        </p:scale>
        <p:origin x="2688" y="9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Office_Excel_2007_Workbook999111111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Office_Excel_2007_Workbook66611222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</c:v>
                </c:pt>
                <c:pt idx="1">
                  <c:v>12.0</c:v>
                </c:pt>
                <c:pt idx="2">
                  <c:v>10.0</c:v>
                </c:pt>
                <c:pt idx="3">
                  <c:v>18.0</c:v>
                </c:pt>
                <c:pt idx="4">
                  <c:v>14.0</c:v>
                </c:pt>
                <c:pt idx="5">
                  <c:v>26.0</c:v>
                </c:pt>
                <c:pt idx="6">
                  <c:v>13.0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8925488"/>
        <c:axId val="-2141712352"/>
      </c:areaChart>
      <c:catAx>
        <c:axId val="2028925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141712352"/>
        <c:crosses val="autoZero"/>
        <c:auto val="1"/>
        <c:lblAlgn val="ctr"/>
        <c:lblOffset val="100"/>
        <c:noMultiLvlLbl val="0"/>
      </c:catAx>
      <c:valAx>
        <c:axId val="-2141712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028925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16-12-15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42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Rik Volger, Kim de Bie &amp; Jeroen de Jong</a:t>
            </a:r>
          </a:p>
          <a:p>
            <a:r>
              <a:rPr lang="nl-NL" dirty="0" smtClean="0"/>
              <a:t>Universiteit van Amsterdam, Donder 16 December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RESULTAAT</a:t>
            </a:r>
            <a:r>
              <a:rPr lang="nl-NL" altLang="zh-CN" sz="2400" dirty="0" smtClean="0"/>
              <a:t> :</a:t>
            </a:r>
            <a:r>
              <a:rPr lang="en-US" altLang="zh-CN" sz="2400" dirty="0" smtClean="0"/>
              <a:t> Semi brute force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Resultaten: traag…</a:t>
            </a:r>
          </a:p>
          <a:p>
            <a:r>
              <a:rPr lang="nl-NL" dirty="0" smtClean="0"/>
              <a:t>Wel eerste resultaat:</a:t>
            </a:r>
          </a:p>
          <a:p>
            <a:pPr lvl="1"/>
            <a:r>
              <a:rPr lang="nl-NL" dirty="0" err="1" smtClean="0"/>
              <a:t>Rajasthan</a:t>
            </a:r>
            <a:r>
              <a:rPr lang="nl-NL" dirty="0" smtClean="0"/>
              <a:t>, India</a:t>
            </a:r>
          </a:p>
          <a:p>
            <a:pPr lvl="1"/>
            <a:r>
              <a:rPr lang="nl-NL" dirty="0" smtClean="0"/>
              <a:t>4 kleuren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Single Color </a:t>
            </a:r>
            <a:r>
              <a:rPr lang="en-US" altLang="zh-CN" sz="2400" dirty="0" smtClean="0"/>
              <a:t>priority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Single Color </a:t>
            </a:r>
            <a:r>
              <a:rPr lang="en-US" altLang="zh-CN" sz="2400" dirty="0" smtClean="0"/>
              <a:t>priority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smtClean="0"/>
              <a:t>1</a:t>
            </a:r>
            <a:r>
              <a:rPr lang="nl-NL" baseline="30000" smtClean="0"/>
              <a:t>e</a:t>
            </a:r>
            <a:r>
              <a:rPr lang="nl-NL" smtClean="0"/>
              <a:t> </a:t>
            </a:r>
            <a:r>
              <a:rPr lang="nl-NL" smtClean="0"/>
              <a:t>snelheidstesten</a:t>
            </a:r>
            <a:endParaRPr lang="nl-NL" dirty="0" smtClean="0"/>
          </a:p>
          <a:p>
            <a:pPr lvl="1"/>
            <a:r>
              <a:rPr lang="nl-NL" dirty="0" smtClean="0"/>
              <a:t>Resultaat voor kaart 1 : </a:t>
            </a:r>
            <a:r>
              <a:rPr lang="nl-NL" dirty="0" err="1" smtClean="0"/>
              <a:t>Rajasthan</a:t>
            </a:r>
            <a:r>
              <a:rPr lang="nl-NL" dirty="0" smtClean="0"/>
              <a:t> , India</a:t>
            </a:r>
            <a:endParaRPr lang="nl-NL" dirty="0"/>
          </a:p>
        </p:txBody>
      </p:sp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0" y="2727540"/>
            <a:ext cx="4693021" cy="3502167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  <a:p>
            <a:r>
              <a:rPr lang="nl-NL" dirty="0" smtClean="0"/>
              <a:t>Werkt ook met netwerken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Kort filmpje/gif hier.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37" y="1947967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</a:t>
            </a:r>
            <a:r>
              <a:rPr lang="nl-NL" dirty="0" err="1" smtClean="0"/>
              <a:t>Rajasthan</a:t>
            </a:r>
            <a:r>
              <a:rPr lang="nl-NL" dirty="0" smtClean="0"/>
              <a:t>, </a:t>
            </a:r>
            <a:r>
              <a:rPr lang="nl-NL" dirty="0" smtClean="0"/>
              <a:t>Indië</a:t>
            </a:r>
          </a:p>
          <a:p>
            <a:r>
              <a:rPr lang="nl-NL" dirty="0" smtClean="0"/>
              <a:t>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</a:t>
            </a:r>
            <a:r>
              <a:rPr lang="nl-NL" dirty="0" smtClean="0"/>
              <a:t>Spanje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Pennsylvania, </a:t>
            </a:r>
            <a:r>
              <a:rPr lang="nl-NL" dirty="0" smtClean="0"/>
              <a:t>USA    </a:t>
            </a:r>
          </a:p>
          <a:p>
            <a:pPr marL="0" indent="0">
              <a:buNone/>
            </a:pPr>
            <a:r>
              <a:rPr lang="nl-NL" dirty="0" smtClean="0"/>
              <a:t>              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</a:t>
            </a:r>
            <a:r>
              <a:rPr lang="nl-NL" dirty="0" smtClean="0"/>
              <a:t>1      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51" y="2157617"/>
            <a:ext cx="5262821" cy="47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</a:t>
            </a:r>
            <a:r>
              <a:rPr lang="nl-NL" dirty="0" smtClean="0"/>
              <a:t>2                        3 kleuren</a:t>
            </a:r>
          </a:p>
          <a:p>
            <a:endParaRPr lang="nl-NL" dirty="0"/>
          </a:p>
          <a:p>
            <a:r>
              <a:rPr lang="nl-NL" dirty="0" smtClean="0"/>
              <a:t>Input netwerk2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20986"/>
              <a:ext cx="3797645" cy="774421"/>
              <a:chOff x="2755554" y="3420986"/>
              <a:chExt cx="3797645" cy="77442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20986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686431" y="197256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Probleemstelling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86431" y="303627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Methodes</a:t>
            </a:r>
            <a:r>
              <a:rPr lang="en-US" altLang="zh-CN" sz="1600" dirty="0" smtClean="0">
                <a:solidFill>
                  <a:schemeClr val="bg1"/>
                </a:solidFill>
              </a:rPr>
              <a:t> en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Resultaten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86431" y="4030185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Conclusie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65904"/>
            <a:ext cx="168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INHOUD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</a:t>
            </a:r>
            <a:r>
              <a:rPr lang="nl-NL" dirty="0" smtClean="0"/>
              <a:t>3               4 kleuren</a:t>
            </a:r>
            <a:endParaRPr lang="nl-NL" dirty="0"/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09" y="2199913"/>
            <a:ext cx="5447060" cy="44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674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Toepassen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controle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theorie</a:t>
            </a:r>
            <a:r>
              <a:rPr lang="en-US" altLang="zh-CN" sz="2400" dirty="0" smtClean="0"/>
              <a:t> + </a:t>
            </a:r>
            <a:r>
              <a:rPr lang="en-US" altLang="zh-CN" sz="2400" dirty="0" err="1" smtClean="0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Begin bij onderschatting m.b.v. Controle methode</a:t>
            </a:r>
            <a:endParaRPr lang="nl-NL" dirty="0" smtClean="0"/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754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Toepassen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controle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theorie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Ondanks vertragingen</a:t>
            </a:r>
          </a:p>
          <a:p>
            <a:r>
              <a:rPr lang="nl-NL" dirty="0" smtClean="0"/>
              <a:t>Tijdsresultaten.</a:t>
            </a:r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[</a:t>
            </a:r>
            <a:r>
              <a:rPr lang="nl-NL" dirty="0" err="1" smtClean="0"/>
              <a:t>tijds</a:t>
            </a:r>
            <a:r>
              <a:rPr lang="nl-NL" dirty="0" smtClean="0"/>
              <a:t> </a:t>
            </a:r>
            <a:r>
              <a:rPr lang="nl-NL" dirty="0" err="1" smtClean="0"/>
              <a:t>inport</a:t>
            </a:r>
            <a:r>
              <a:rPr lang="nl-NL" dirty="0" smtClean="0"/>
              <a:t> hier]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4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Conclusie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7" y="3310515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Algorithm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snel</a:t>
            </a:r>
            <a:r>
              <a:rPr lang="en-US" dirty="0" smtClean="0"/>
              <a:t>  </a:t>
            </a:r>
          </a:p>
          <a:p>
            <a:r>
              <a:rPr lang="en-US" dirty="0" err="1" smtClean="0"/>
              <a:t>Toepassing</a:t>
            </a:r>
            <a:r>
              <a:rPr lang="en-US" dirty="0" smtClean="0"/>
              <a:t> </a:t>
            </a:r>
            <a:r>
              <a:rPr lang="en-US" dirty="0" err="1" smtClean="0"/>
              <a:t>buiten</a:t>
            </a:r>
            <a:r>
              <a:rPr lang="en-US" dirty="0" smtClean="0"/>
              <a:t> de </a:t>
            </a:r>
            <a:r>
              <a:rPr lang="en-US" dirty="0"/>
              <a:t>casus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1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Probleemstelling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59100" y="2555375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Contrast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en-US" dirty="0" err="1" smtClean="0"/>
              <a:t>gebieden</a:t>
            </a:r>
            <a:endParaRPr lang="en-US" dirty="0" smtClean="0"/>
          </a:p>
          <a:p>
            <a:r>
              <a:rPr lang="en-US" dirty="0" err="1" smtClean="0"/>
              <a:t>Efficientie</a:t>
            </a:r>
            <a:r>
              <a:rPr lang="en-US" dirty="0" smtClean="0"/>
              <a:t>: </a:t>
            </a:r>
            <a:r>
              <a:rPr lang="en-US" dirty="0" err="1" smtClean="0"/>
              <a:t>zo</a:t>
            </a:r>
            <a:r>
              <a:rPr lang="en-US" dirty="0" smtClean="0"/>
              <a:t> min </a:t>
            </a:r>
            <a:r>
              <a:rPr lang="en-US" dirty="0" err="1" smtClean="0"/>
              <a:t>mogelijk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 smtClean="0"/>
          </a:p>
          <a:p>
            <a:r>
              <a:rPr lang="en-US" dirty="0" smtClean="0"/>
              <a:t>4 Color Theorem (1870 – 1976)</a:t>
            </a:r>
          </a:p>
          <a:p>
            <a:r>
              <a:rPr lang="en-US" dirty="0" err="1" smtClean="0"/>
              <a:t>Netwerken</a:t>
            </a:r>
            <a:endParaRPr lang="en-US" dirty="0"/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265994" y="47835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Toestandsruimte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/>
                  <a:t>Kleuren </a:t>
                </a:r>
                <a:r>
                  <a:rPr lang="nl-NL" dirty="0"/>
                  <a:t>= K</a:t>
                </a:r>
              </a:p>
              <a:p>
                <a:r>
                  <a:rPr lang="nl-NL" dirty="0" smtClean="0"/>
                  <a:t>Gebieden </a:t>
                </a:r>
                <a:r>
                  <a:rPr lang="nl-NL" dirty="0"/>
                  <a:t>= G</a:t>
                </a:r>
              </a:p>
              <a:p>
                <a:r>
                  <a:rPr lang="nl-NL" dirty="0" smtClean="0"/>
                  <a:t>Mogelijkheden </a:t>
                </a:r>
                <a:r>
                  <a:rPr lang="nl-NL" dirty="0"/>
                  <a:t>= </a:t>
                </a:r>
                <a:r>
                  <a:rPr lang="en-US" dirty="0" smtClean="0"/>
                  <a:t>K</a:t>
                </a:r>
                <a:r>
                  <a:rPr lang="en-US" baseline="30000" dirty="0" smtClean="0"/>
                  <a:t>G</a:t>
                </a:r>
                <a:endParaRPr lang="nl-NL" dirty="0"/>
              </a:p>
              <a:p>
                <a:endParaRPr lang="en-US" dirty="0" smtClean="0"/>
              </a:p>
              <a:p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kaart</a:t>
                </a:r>
                <a:r>
                  <a:rPr lang="en-US" sz="2400" dirty="0" smtClean="0"/>
                  <a:t> 2 (</a:t>
                </a:r>
                <a:r>
                  <a:rPr lang="en-US" sz="2400" dirty="0" err="1" smtClean="0"/>
                  <a:t>Spanje</a:t>
                </a:r>
                <a:r>
                  <a:rPr lang="en-US" sz="2400" dirty="0" smtClean="0"/>
                  <a:t>): G = 47</a:t>
                </a:r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4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5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Heuristiek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probleem</a:t>
                </a:r>
                <a:r>
                  <a:rPr lang="en-US" dirty="0" smtClean="0"/>
                  <a:t>!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Aanpak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Gegevens</a:t>
            </a:r>
            <a:r>
              <a:rPr lang="en-US" dirty="0" smtClean="0"/>
              <a:t> </a:t>
            </a:r>
            <a:r>
              <a:rPr lang="en-US" dirty="0" err="1" smtClean="0"/>
              <a:t>inladen</a:t>
            </a:r>
            <a:r>
              <a:rPr lang="en-US" dirty="0" smtClean="0"/>
              <a:t> met CSV</a:t>
            </a:r>
            <a:endParaRPr lang="en-US" dirty="0" smtClean="0"/>
          </a:p>
          <a:p>
            <a:r>
              <a:rPr lang="en-US" dirty="0" smtClean="0"/>
              <a:t>Python</a:t>
            </a:r>
            <a:endParaRPr lang="en-US" dirty="0" smtClean="0"/>
          </a:p>
          <a:p>
            <a:r>
              <a:rPr lang="en-US" dirty="0" smtClean="0"/>
              <a:t>Elk land is </a:t>
            </a:r>
            <a:r>
              <a:rPr lang="en-US" dirty="0" err="1" smtClean="0"/>
              <a:t>een</a:t>
            </a:r>
            <a:r>
              <a:rPr lang="en-US" dirty="0" smtClean="0"/>
              <a:t> object</a:t>
            </a:r>
          </a:p>
          <a:p>
            <a:pPr lvl="1"/>
            <a:r>
              <a:rPr lang="en-US" sz="2600" dirty="0" err="1" smtClean="0"/>
              <a:t>Buurlanden</a:t>
            </a:r>
            <a:endParaRPr lang="en-US" sz="2600" dirty="0" smtClean="0"/>
          </a:p>
          <a:p>
            <a:pPr lvl="1"/>
            <a:r>
              <a:rPr lang="en-US" sz="2600" dirty="0" err="1" smtClean="0"/>
              <a:t>Mogelijke</a:t>
            </a:r>
            <a:r>
              <a:rPr lang="en-US" sz="2600" dirty="0" smtClean="0"/>
              <a:t> </a:t>
            </a:r>
            <a:r>
              <a:rPr lang="en-US" sz="2600" dirty="0" err="1" smtClean="0"/>
              <a:t>kleuren</a:t>
            </a:r>
            <a:endParaRPr lang="en-US" sz="2600" dirty="0" smtClean="0"/>
          </a:p>
          <a:p>
            <a:pPr lvl="1"/>
            <a:r>
              <a:rPr lang="en-US" sz="2600" dirty="0" smtClean="0"/>
              <a:t>Is het land al </a:t>
            </a:r>
            <a:r>
              <a:rPr lang="en-US" sz="2600" dirty="0" err="1" smtClean="0"/>
              <a:t>gekleurd</a:t>
            </a:r>
            <a:endParaRPr lang="en-US" sz="26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22" y="170945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2" y="2498903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" y="2373121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Controle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8" y="2871603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Patronen</a:t>
            </a:r>
            <a:r>
              <a:rPr lang="en-US" dirty="0" smtClean="0"/>
              <a:t> </a:t>
            </a:r>
            <a:r>
              <a:rPr lang="en-US" dirty="0" err="1" smtClean="0"/>
              <a:t>ontdekken</a:t>
            </a:r>
            <a:endParaRPr lang="en-US" dirty="0" smtClean="0"/>
          </a:p>
          <a:p>
            <a:r>
              <a:rPr lang="en-US" dirty="0" err="1" smtClean="0"/>
              <a:t>Oneven</a:t>
            </a:r>
            <a:r>
              <a:rPr lang="en-US" dirty="0" smtClean="0"/>
              <a:t>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geeft</a:t>
            </a:r>
            <a:r>
              <a:rPr lang="en-US" dirty="0" smtClean="0"/>
              <a:t> 4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endParaRPr lang="en-US" sz="26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07" y="3788410"/>
            <a:ext cx="3924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2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METHODE</a:t>
            </a:r>
            <a:r>
              <a:rPr lang="nl-NL" altLang="zh-CN" sz="2400" dirty="0" smtClean="0"/>
              <a:t> : Semi brute force                   </a:t>
            </a:r>
            <a:endParaRPr lang="zh-CN" altLang="en-US" sz="2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/>
          </a:p>
          <a:p>
            <a:r>
              <a:rPr lang="nl-NL" dirty="0" smtClean="0"/>
              <a:t>Depth-first</a:t>
            </a:r>
          </a:p>
          <a:p>
            <a:r>
              <a:rPr lang="nl-NL" dirty="0" smtClean="0"/>
              <a:t>Landvolgorde: random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</a:t>
            </a:r>
            <a:r>
              <a:rPr lang="nl-NL" dirty="0" smtClean="0"/>
              <a:t>kleuren-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309</TotalTime>
  <Words>380</Words>
  <Application>Microsoft Macintosh PowerPoint</Application>
  <PresentationFormat>Diavoorstelling (4:3)</PresentationFormat>
  <Paragraphs>162</Paragraphs>
  <Slides>25</Slides>
  <Notes>19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2" baseType="lpstr">
      <vt:lpstr>Calibri</vt:lpstr>
      <vt:lpstr>Calibri Light</vt:lpstr>
      <vt:lpstr>Cambria Math</vt:lpstr>
      <vt:lpstr>Candara</vt:lpstr>
      <vt:lpstr>宋体</vt:lpstr>
      <vt:lpstr>Arial</vt:lpstr>
      <vt:lpstr>Office 主题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Jeroen de Jong</cp:lastModifiedBy>
  <cp:revision>38</cp:revision>
  <dcterms:created xsi:type="dcterms:W3CDTF">2015-12-08T14:40:17Z</dcterms:created>
  <dcterms:modified xsi:type="dcterms:W3CDTF">2015-12-16T12:44:52Z</dcterms:modified>
</cp:coreProperties>
</file>